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tiff" ContentType="image/tiff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3" r:id="rId3"/>
    <p:sldId id="261" r:id="rId4"/>
    <p:sldId id="259" r:id="rId5"/>
    <p:sldId id="258" r:id="rId6"/>
    <p:sldId id="265" r:id="rId7"/>
    <p:sldId id="267" r:id="rId8"/>
    <p:sldId id="264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93" autoAdjust="0"/>
    <p:restoredTop sz="94660"/>
  </p:normalViewPr>
  <p:slideViewPr>
    <p:cSldViewPr>
      <p:cViewPr>
        <p:scale>
          <a:sx n="75" d="100"/>
          <a:sy n="75" d="100"/>
        </p:scale>
        <p:origin x="-21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555B-7187-4C4B-9160-853BC820C328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B444-E18F-455F-8204-4079B8DE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90B6-1F0B-44D8-B0C4-0333284BC0A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ideal ammeter should have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Zero resistance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Infinite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resistance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819400"/>
            <a:ext cx="4267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 V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2.5 V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3.3 V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7.5 V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457200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4572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029200" y="3581400"/>
            <a:ext cx="891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10V</a:t>
            </a:r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2438400"/>
            <a:ext cx="1071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1M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W</a:t>
            </a:r>
            <a:endParaRPr lang="en-US" sz="3200" baseline="-25000" dirty="0">
              <a:latin typeface="Symbol" pitchFamily="18" charset="2"/>
              <a:cs typeface="Times New Roman" pitchFamily="18" charset="0"/>
            </a:endParaRPr>
          </a:p>
        </p:txBody>
      </p:sp>
      <p:grpSp>
        <p:nvGrpSpPr>
          <p:cNvPr id="2" name="Group 57"/>
          <p:cNvGrpSpPr/>
          <p:nvPr/>
        </p:nvGrpSpPr>
        <p:grpSpPr>
          <a:xfrm>
            <a:off x="5867400" y="2133600"/>
            <a:ext cx="2845677" cy="2465232"/>
            <a:chOff x="4495800" y="4648200"/>
            <a:chExt cx="1790163" cy="1550832"/>
          </a:xfrm>
        </p:grpSpPr>
        <p:grpSp>
          <p:nvGrpSpPr>
            <p:cNvPr id="3" name="Group 54"/>
            <p:cNvGrpSpPr/>
            <p:nvPr/>
          </p:nvGrpSpPr>
          <p:grpSpPr>
            <a:xfrm>
              <a:off x="4495800" y="4648200"/>
              <a:ext cx="1752602" cy="1524000"/>
              <a:chOff x="4495800" y="4648200"/>
              <a:chExt cx="1752602" cy="1524000"/>
            </a:xfrm>
          </p:grpSpPr>
          <p:grpSp>
            <p:nvGrpSpPr>
              <p:cNvPr id="6" name="Group 48"/>
              <p:cNvGrpSpPr/>
              <p:nvPr/>
            </p:nvGrpSpPr>
            <p:grpSpPr>
              <a:xfrm>
                <a:off x="4495800" y="4648200"/>
                <a:ext cx="1295400" cy="1524000"/>
                <a:chOff x="4495800" y="4648200"/>
                <a:chExt cx="1295400" cy="1524000"/>
              </a:xfrm>
            </p:grpSpPr>
            <p:sp>
              <p:nvSpPr>
                <p:cNvPr id="24" name="Freeform 12"/>
                <p:cNvSpPr>
                  <a:spLocks noChangeAspect="1"/>
                </p:cNvSpPr>
                <p:nvPr/>
              </p:nvSpPr>
              <p:spPr bwMode="auto">
                <a:xfrm>
                  <a:off x="5638800" y="4648200"/>
                  <a:ext cx="152400" cy="762000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96" y="192"/>
                    </a:cxn>
                    <a:cxn ang="0">
                      <a:pos x="192" y="240"/>
                    </a:cxn>
                    <a:cxn ang="0">
                      <a:pos x="0" y="336"/>
                    </a:cxn>
                    <a:cxn ang="0">
                      <a:pos x="192" y="432"/>
                    </a:cxn>
                    <a:cxn ang="0">
                      <a:pos x="0" y="528"/>
                    </a:cxn>
                    <a:cxn ang="0">
                      <a:pos x="192" y="624"/>
                    </a:cxn>
                    <a:cxn ang="0">
                      <a:pos x="0" y="720"/>
                    </a:cxn>
                    <a:cxn ang="0">
                      <a:pos x="96" y="768"/>
                    </a:cxn>
                    <a:cxn ang="0">
                      <a:pos x="96" y="960"/>
                    </a:cxn>
                  </a:cxnLst>
                  <a:rect l="0" t="0" r="r" b="b"/>
                  <a:pathLst>
                    <a:path w="192" h="960">
                      <a:moveTo>
                        <a:pt x="96" y="0"/>
                      </a:moveTo>
                      <a:lnTo>
                        <a:pt x="96" y="192"/>
                      </a:lnTo>
                      <a:lnTo>
                        <a:pt x="192" y="240"/>
                      </a:lnTo>
                      <a:lnTo>
                        <a:pt x="0" y="336"/>
                      </a:lnTo>
                      <a:lnTo>
                        <a:pt x="192" y="432"/>
                      </a:lnTo>
                      <a:lnTo>
                        <a:pt x="0" y="528"/>
                      </a:lnTo>
                      <a:lnTo>
                        <a:pt x="192" y="624"/>
                      </a:lnTo>
                      <a:lnTo>
                        <a:pt x="0" y="720"/>
                      </a:lnTo>
                      <a:lnTo>
                        <a:pt x="96" y="768"/>
                      </a:lnTo>
                      <a:lnTo>
                        <a:pt x="96" y="960"/>
                      </a:lnTo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255"/>
                <p:cNvGrpSpPr>
                  <a:grpSpLocks/>
                </p:cNvGrpSpPr>
                <p:nvPr/>
              </p:nvGrpSpPr>
              <p:grpSpPr bwMode="auto">
                <a:xfrm>
                  <a:off x="4495800" y="5410200"/>
                  <a:ext cx="304800" cy="762000"/>
                  <a:chOff x="4800" y="144"/>
                  <a:chExt cx="384" cy="1824"/>
                </a:xfrm>
              </p:grpSpPr>
              <p:sp>
                <p:nvSpPr>
                  <p:cNvPr id="26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992" y="1200"/>
                    <a:ext cx="0" cy="76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912"/>
                    <a:ext cx="38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4944" y="1008"/>
                    <a:ext cx="9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4944" y="1200"/>
                    <a:ext cx="9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1104"/>
                    <a:ext cx="38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4992" y="144"/>
                    <a:ext cx="0" cy="76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" name="Freeform 12"/>
                <p:cNvSpPr>
                  <a:spLocks noChangeAspect="1"/>
                </p:cNvSpPr>
                <p:nvPr/>
              </p:nvSpPr>
              <p:spPr bwMode="auto">
                <a:xfrm>
                  <a:off x="5638800" y="5410200"/>
                  <a:ext cx="152400" cy="762000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96" y="192"/>
                    </a:cxn>
                    <a:cxn ang="0">
                      <a:pos x="192" y="240"/>
                    </a:cxn>
                    <a:cxn ang="0">
                      <a:pos x="0" y="336"/>
                    </a:cxn>
                    <a:cxn ang="0">
                      <a:pos x="192" y="432"/>
                    </a:cxn>
                    <a:cxn ang="0">
                      <a:pos x="0" y="528"/>
                    </a:cxn>
                    <a:cxn ang="0">
                      <a:pos x="192" y="624"/>
                    </a:cxn>
                    <a:cxn ang="0">
                      <a:pos x="0" y="720"/>
                    </a:cxn>
                    <a:cxn ang="0">
                      <a:pos x="96" y="768"/>
                    </a:cxn>
                    <a:cxn ang="0">
                      <a:pos x="96" y="960"/>
                    </a:cxn>
                  </a:cxnLst>
                  <a:rect l="0" t="0" r="r" b="b"/>
                  <a:pathLst>
                    <a:path w="192" h="960">
                      <a:moveTo>
                        <a:pt x="96" y="0"/>
                      </a:moveTo>
                      <a:lnTo>
                        <a:pt x="96" y="192"/>
                      </a:lnTo>
                      <a:lnTo>
                        <a:pt x="192" y="240"/>
                      </a:lnTo>
                      <a:lnTo>
                        <a:pt x="0" y="336"/>
                      </a:lnTo>
                      <a:lnTo>
                        <a:pt x="192" y="432"/>
                      </a:lnTo>
                      <a:lnTo>
                        <a:pt x="0" y="528"/>
                      </a:lnTo>
                      <a:lnTo>
                        <a:pt x="192" y="624"/>
                      </a:lnTo>
                      <a:lnTo>
                        <a:pt x="0" y="720"/>
                      </a:lnTo>
                      <a:lnTo>
                        <a:pt x="96" y="768"/>
                      </a:lnTo>
                      <a:lnTo>
                        <a:pt x="96" y="960"/>
                      </a:lnTo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4152900" y="5143500"/>
                  <a:ext cx="990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4648200" y="4648200"/>
                  <a:ext cx="1066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26" idx="1"/>
                </p:cNvCxnSpPr>
                <p:nvPr/>
              </p:nvCxnSpPr>
              <p:spPr>
                <a:xfrm rot="5400000" flipH="1" flipV="1">
                  <a:off x="5181600" y="5638800"/>
                  <a:ext cx="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Connector 51"/>
              <p:cNvCxnSpPr/>
              <p:nvPr/>
            </p:nvCxnSpPr>
            <p:spPr>
              <a:xfrm rot="10800000">
                <a:off x="5562600" y="6172200"/>
                <a:ext cx="685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>
                <a:off x="5715001" y="5410200"/>
                <a:ext cx="53340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Oval 55"/>
            <p:cNvSpPr/>
            <p:nvPr/>
          </p:nvSpPr>
          <p:spPr>
            <a:xfrm>
              <a:off x="6197958" y="5357610"/>
              <a:ext cx="77274" cy="772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6208689" y="6121758"/>
              <a:ext cx="77274" cy="772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598681" y="3606225"/>
            <a:ext cx="1173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 M</a:t>
            </a:r>
            <a:r>
              <a:rPr lang="en-US" sz="3200" dirty="0" smtClean="0">
                <a:latin typeface="Symbol" pitchFamily="18" charset="2"/>
                <a:cs typeface="Times New Roman" pitchFamily="18" charset="0"/>
              </a:rPr>
              <a:t>W</a:t>
            </a:r>
            <a:endParaRPr lang="en-US" sz="3200" baseline="-25000" dirty="0"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66800" y="228600"/>
            <a:ext cx="75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input impedance of most scopes is 1 M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What voltage does the scope measure across the lower  1 M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resistor?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"/>
            <a:ext cx="7010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it possible to measure the current generated by the power supply using the scope?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No, it only measures voltage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Yes, just turn the knob on the scope from “V” to “I”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Yes, put a resistor in the circuit and measure the voltage across it.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ideal voltmeter should have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Zero resistance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Infinite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resistance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"/>
            <a:ext cx="2362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38425" y="5314950"/>
          <a:ext cx="1349375" cy="965200"/>
        </p:xfrm>
        <a:graphic>
          <a:graphicData uri="http://schemas.openxmlformats.org/presentationml/2006/ole">
            <p:oleObj spid="_x0000_s2050" name="Equation" r:id="rId4" imgW="583920" imgH="41904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358140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365760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8362" y="365760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548640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5486400"/>
            <a:ext cx="524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5" name="Object 2"/>
          <p:cNvGraphicFramePr>
            <a:graphicFrameLocks noChangeAspect="1"/>
          </p:cNvGraphicFramePr>
          <p:nvPr/>
        </p:nvGraphicFramePr>
        <p:xfrm>
          <a:off x="1371600" y="3276600"/>
          <a:ext cx="1408112" cy="965200"/>
        </p:xfrm>
        <a:graphic>
          <a:graphicData uri="http://schemas.openxmlformats.org/presentationml/2006/ole">
            <p:oleObj spid="_x0000_s2055" name="Equation" r:id="rId5" imgW="609480" imgH="419040" progId="">
              <p:embed/>
            </p:oleObj>
          </a:graphicData>
        </a:graphic>
      </p:graphicFrame>
      <p:graphicFrame>
        <p:nvGraphicFramePr>
          <p:cNvPr id="2056" name="Object 2"/>
          <p:cNvGraphicFramePr>
            <a:graphicFrameLocks noChangeAspect="1"/>
          </p:cNvGraphicFramePr>
          <p:nvPr/>
        </p:nvGraphicFramePr>
        <p:xfrm>
          <a:off x="3657600" y="3276600"/>
          <a:ext cx="1965325" cy="1141412"/>
        </p:xfrm>
        <a:graphic>
          <a:graphicData uri="http://schemas.openxmlformats.org/presentationml/2006/ole">
            <p:oleObj spid="_x0000_s2056" name="Equation" r:id="rId6" imgW="850680" imgH="495000" progId="">
              <p:embed/>
            </p:oleObj>
          </a:graphicData>
        </a:graphic>
      </p:graphicFrame>
      <p:graphicFrame>
        <p:nvGraphicFramePr>
          <p:cNvPr id="2058" name="Object 2"/>
          <p:cNvGraphicFramePr>
            <a:graphicFrameLocks noChangeAspect="1"/>
          </p:cNvGraphicFramePr>
          <p:nvPr/>
        </p:nvGraphicFramePr>
        <p:xfrm>
          <a:off x="6481762" y="3657600"/>
          <a:ext cx="1290638" cy="468313"/>
        </p:xfrm>
        <a:graphic>
          <a:graphicData uri="http://schemas.openxmlformats.org/presentationml/2006/ole">
            <p:oleObj spid="_x0000_s2058" name="Equation" r:id="rId7" imgW="558720" imgH="203040" progId="">
              <p:embed/>
            </p:oleObj>
          </a:graphicData>
        </a:graphic>
      </p:graphicFrame>
      <p:graphicFrame>
        <p:nvGraphicFramePr>
          <p:cNvPr id="2059" name="Object 2"/>
          <p:cNvGraphicFramePr>
            <a:graphicFrameLocks noChangeAspect="1"/>
          </p:cNvGraphicFramePr>
          <p:nvPr/>
        </p:nvGraphicFramePr>
        <p:xfrm>
          <a:off x="5410200" y="5181600"/>
          <a:ext cx="1906587" cy="1139825"/>
        </p:xfrm>
        <a:graphic>
          <a:graphicData uri="http://schemas.openxmlformats.org/presentationml/2006/ole">
            <p:oleObj spid="_x0000_s2059" name="Equation" r:id="rId8" imgW="825480" imgH="495000" progId="">
              <p:embed/>
            </p:oleObj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4267200" y="2286000"/>
            <a:ext cx="3657600" cy="388831"/>
            <a:chOff x="1981200" y="1439969"/>
            <a:chExt cx="3657600" cy="388831"/>
          </a:xfrm>
        </p:grpSpPr>
        <p:sp>
          <p:nvSpPr>
            <p:cNvPr id="14" name="Freeform 12"/>
            <p:cNvSpPr>
              <a:spLocks noChangeAspect="1"/>
            </p:cNvSpPr>
            <p:nvPr/>
          </p:nvSpPr>
          <p:spPr bwMode="auto">
            <a:xfrm rot="16200000">
              <a:off x="2743200" y="685800"/>
              <a:ext cx="381000" cy="1905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209"/>
            <p:cNvGrpSpPr>
              <a:grpSpLocks/>
            </p:cNvGrpSpPr>
            <p:nvPr/>
          </p:nvGrpSpPr>
          <p:grpSpPr bwMode="auto">
            <a:xfrm rot="16200000">
              <a:off x="4495800" y="677969"/>
              <a:ext cx="381000" cy="1905000"/>
              <a:chOff x="3935" y="1728"/>
              <a:chExt cx="96" cy="480"/>
            </a:xfrm>
          </p:grpSpPr>
          <p:sp>
            <p:nvSpPr>
              <p:cNvPr id="16" name="Arc 59"/>
              <p:cNvSpPr>
                <a:spLocks noChangeAspect="1"/>
              </p:cNvSpPr>
              <p:nvPr/>
            </p:nvSpPr>
            <p:spPr bwMode="auto">
              <a:xfrm rot="5400000" flipV="1">
                <a:off x="3947" y="1895"/>
                <a:ext cx="24" cy="48"/>
              </a:xfrm>
              <a:custGeom>
                <a:avLst/>
                <a:gdLst>
                  <a:gd name="T0" fmla="*/ 0 w 43180"/>
                  <a:gd name="T1" fmla="*/ 46 h 21600"/>
                  <a:gd name="T2" fmla="*/ 24 w 43180"/>
                  <a:gd name="T3" fmla="*/ 48 h 21600"/>
                  <a:gd name="T4" fmla="*/ 12 w 4318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43180"/>
                  <a:gd name="T10" fmla="*/ 0 h 21600"/>
                  <a:gd name="T11" fmla="*/ 43180 w 4318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rc 60"/>
              <p:cNvSpPr>
                <a:spLocks noChangeAspect="1"/>
              </p:cNvSpPr>
              <p:nvPr/>
            </p:nvSpPr>
            <p:spPr bwMode="auto">
              <a:xfrm rot="5400000" flipV="1">
                <a:off x="3947" y="1943"/>
                <a:ext cx="24" cy="48"/>
              </a:xfrm>
              <a:custGeom>
                <a:avLst/>
                <a:gdLst>
                  <a:gd name="T0" fmla="*/ 0 w 43180"/>
                  <a:gd name="T1" fmla="*/ 46 h 21600"/>
                  <a:gd name="T2" fmla="*/ 24 w 43180"/>
                  <a:gd name="T3" fmla="*/ 48 h 21600"/>
                  <a:gd name="T4" fmla="*/ 12 w 4318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43180"/>
                  <a:gd name="T10" fmla="*/ 0 h 21600"/>
                  <a:gd name="T11" fmla="*/ 43180 w 4318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rc 61"/>
              <p:cNvSpPr>
                <a:spLocks noChangeAspect="1"/>
              </p:cNvSpPr>
              <p:nvPr/>
            </p:nvSpPr>
            <p:spPr bwMode="auto">
              <a:xfrm rot="5400000" flipV="1">
                <a:off x="3946" y="1991"/>
                <a:ext cx="25" cy="48"/>
              </a:xfrm>
              <a:custGeom>
                <a:avLst/>
                <a:gdLst>
                  <a:gd name="T0" fmla="*/ 0 w 43180"/>
                  <a:gd name="T1" fmla="*/ 46 h 21600"/>
                  <a:gd name="T2" fmla="*/ 25 w 43180"/>
                  <a:gd name="T3" fmla="*/ 48 h 21600"/>
                  <a:gd name="T4" fmla="*/ 12 w 4318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43180"/>
                  <a:gd name="T10" fmla="*/ 0 h 21600"/>
                  <a:gd name="T11" fmla="*/ 43180 w 4318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Arc 62"/>
              <p:cNvSpPr>
                <a:spLocks noChangeAspect="1"/>
              </p:cNvSpPr>
              <p:nvPr/>
            </p:nvSpPr>
            <p:spPr bwMode="auto">
              <a:xfrm rot="5400000" flipV="1">
                <a:off x="3947" y="1847"/>
                <a:ext cx="24" cy="48"/>
              </a:xfrm>
              <a:custGeom>
                <a:avLst/>
                <a:gdLst>
                  <a:gd name="T0" fmla="*/ 0 w 43180"/>
                  <a:gd name="T1" fmla="*/ 46 h 21600"/>
                  <a:gd name="T2" fmla="*/ 24 w 43180"/>
                  <a:gd name="T3" fmla="*/ 48 h 21600"/>
                  <a:gd name="T4" fmla="*/ 12 w 4318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43180"/>
                  <a:gd name="T10" fmla="*/ 0 h 21600"/>
                  <a:gd name="T11" fmla="*/ 43180 w 4318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63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941" y="1770"/>
                <a:ext cx="83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64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940" y="2166"/>
                <a:ext cx="8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Arc 65"/>
              <p:cNvSpPr>
                <a:spLocks noChangeAspect="1"/>
              </p:cNvSpPr>
              <p:nvPr/>
            </p:nvSpPr>
            <p:spPr bwMode="auto">
              <a:xfrm rot="5400000">
                <a:off x="3970" y="1870"/>
                <a:ext cx="72" cy="50"/>
              </a:xfrm>
              <a:custGeom>
                <a:avLst/>
                <a:gdLst>
                  <a:gd name="T0" fmla="*/ 0 w 43200"/>
                  <a:gd name="T1" fmla="*/ 50 h 22481"/>
                  <a:gd name="T2" fmla="*/ 72 w 43200"/>
                  <a:gd name="T3" fmla="*/ 48 h 22481"/>
                  <a:gd name="T4" fmla="*/ 36 w 43200"/>
                  <a:gd name="T5" fmla="*/ 48 h 2248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481"/>
                  <a:gd name="T11" fmla="*/ 43200 w 43200"/>
                  <a:gd name="T12" fmla="*/ 22481 h 224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Arc 66"/>
              <p:cNvSpPr>
                <a:spLocks noChangeAspect="1"/>
              </p:cNvSpPr>
              <p:nvPr/>
            </p:nvSpPr>
            <p:spPr bwMode="auto">
              <a:xfrm rot="5400000">
                <a:off x="3970" y="1918"/>
                <a:ext cx="72" cy="50"/>
              </a:xfrm>
              <a:custGeom>
                <a:avLst/>
                <a:gdLst>
                  <a:gd name="T0" fmla="*/ 0 w 43200"/>
                  <a:gd name="T1" fmla="*/ 50 h 22481"/>
                  <a:gd name="T2" fmla="*/ 72 w 43200"/>
                  <a:gd name="T3" fmla="*/ 48 h 22481"/>
                  <a:gd name="T4" fmla="*/ 36 w 43200"/>
                  <a:gd name="T5" fmla="*/ 48 h 2248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481"/>
                  <a:gd name="T11" fmla="*/ 43200 w 43200"/>
                  <a:gd name="T12" fmla="*/ 22481 h 224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Arc 67"/>
              <p:cNvSpPr>
                <a:spLocks noChangeAspect="1"/>
              </p:cNvSpPr>
              <p:nvPr/>
            </p:nvSpPr>
            <p:spPr bwMode="auto">
              <a:xfrm rot="5400000" flipV="1">
                <a:off x="3947" y="2039"/>
                <a:ext cx="24" cy="48"/>
              </a:xfrm>
              <a:custGeom>
                <a:avLst/>
                <a:gdLst>
                  <a:gd name="T0" fmla="*/ 0 w 43180"/>
                  <a:gd name="T1" fmla="*/ 46 h 21600"/>
                  <a:gd name="T2" fmla="*/ 24 w 43180"/>
                  <a:gd name="T3" fmla="*/ 48 h 21600"/>
                  <a:gd name="T4" fmla="*/ 12 w 43180"/>
                  <a:gd name="T5" fmla="*/ 48 h 21600"/>
                  <a:gd name="T6" fmla="*/ 0 60000 65536"/>
                  <a:gd name="T7" fmla="*/ 0 60000 65536"/>
                  <a:gd name="T8" fmla="*/ 0 60000 65536"/>
                  <a:gd name="T9" fmla="*/ 0 w 43180"/>
                  <a:gd name="T10" fmla="*/ 0 h 21600"/>
                  <a:gd name="T11" fmla="*/ 43180 w 4318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80" h="21600" fill="none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</a:path>
                  <a:path w="43180" h="21600" stroke="0" extrusionOk="0">
                    <a:moveTo>
                      <a:pt x="0" y="20662"/>
                    </a:moveTo>
                    <a:cubicBezTo>
                      <a:pt x="502" y="9108"/>
                      <a:pt x="10015" y="-1"/>
                      <a:pt x="21580" y="0"/>
                    </a:cubicBezTo>
                    <a:cubicBezTo>
                      <a:pt x="33509" y="0"/>
                      <a:pt x="43180" y="9670"/>
                      <a:pt x="43180" y="21600"/>
                    </a:cubicBezTo>
                    <a:lnTo>
                      <a:pt x="2158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Arc 68"/>
              <p:cNvSpPr>
                <a:spLocks noChangeAspect="1"/>
              </p:cNvSpPr>
              <p:nvPr/>
            </p:nvSpPr>
            <p:spPr bwMode="auto">
              <a:xfrm rot="5400000">
                <a:off x="3970" y="1966"/>
                <a:ext cx="72" cy="50"/>
              </a:xfrm>
              <a:custGeom>
                <a:avLst/>
                <a:gdLst>
                  <a:gd name="T0" fmla="*/ 0 w 43200"/>
                  <a:gd name="T1" fmla="*/ 50 h 22481"/>
                  <a:gd name="T2" fmla="*/ 72 w 43200"/>
                  <a:gd name="T3" fmla="*/ 48 h 22481"/>
                  <a:gd name="T4" fmla="*/ 36 w 43200"/>
                  <a:gd name="T5" fmla="*/ 48 h 2248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481"/>
                  <a:gd name="T11" fmla="*/ 43200 w 43200"/>
                  <a:gd name="T12" fmla="*/ 22481 h 224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Arc 69"/>
              <p:cNvSpPr>
                <a:spLocks noChangeAspect="1"/>
              </p:cNvSpPr>
              <p:nvPr/>
            </p:nvSpPr>
            <p:spPr bwMode="auto">
              <a:xfrm rot="5400000">
                <a:off x="3970" y="2014"/>
                <a:ext cx="72" cy="50"/>
              </a:xfrm>
              <a:custGeom>
                <a:avLst/>
                <a:gdLst>
                  <a:gd name="T0" fmla="*/ 0 w 43200"/>
                  <a:gd name="T1" fmla="*/ 50 h 22481"/>
                  <a:gd name="T2" fmla="*/ 72 w 43200"/>
                  <a:gd name="T3" fmla="*/ 48 h 22481"/>
                  <a:gd name="T4" fmla="*/ 36 w 43200"/>
                  <a:gd name="T5" fmla="*/ 48 h 2248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481"/>
                  <a:gd name="T11" fmla="*/ 43200 w 43200"/>
                  <a:gd name="T12" fmla="*/ 22481 h 224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Arc 70"/>
              <p:cNvSpPr>
                <a:spLocks noChangeAspect="1"/>
              </p:cNvSpPr>
              <p:nvPr/>
            </p:nvSpPr>
            <p:spPr bwMode="auto">
              <a:xfrm rot="5400000">
                <a:off x="3969" y="1823"/>
                <a:ext cx="73" cy="50"/>
              </a:xfrm>
              <a:custGeom>
                <a:avLst/>
                <a:gdLst>
                  <a:gd name="T0" fmla="*/ 0 w 43200"/>
                  <a:gd name="T1" fmla="*/ 50 h 22481"/>
                  <a:gd name="T2" fmla="*/ 73 w 43200"/>
                  <a:gd name="T3" fmla="*/ 48 h 22481"/>
                  <a:gd name="T4" fmla="*/ 37 w 43200"/>
                  <a:gd name="T5" fmla="*/ 48 h 2248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481"/>
                  <a:gd name="T11" fmla="*/ 43200 w 43200"/>
                  <a:gd name="T12" fmla="*/ 22481 h 224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Arc 71"/>
              <p:cNvSpPr>
                <a:spLocks noChangeAspect="1"/>
              </p:cNvSpPr>
              <p:nvPr/>
            </p:nvSpPr>
            <p:spPr bwMode="auto">
              <a:xfrm rot="5400000">
                <a:off x="3969" y="2063"/>
                <a:ext cx="73" cy="50"/>
              </a:xfrm>
              <a:custGeom>
                <a:avLst/>
                <a:gdLst>
                  <a:gd name="T0" fmla="*/ 0 w 43200"/>
                  <a:gd name="T1" fmla="*/ 50 h 22481"/>
                  <a:gd name="T2" fmla="*/ 73 w 43200"/>
                  <a:gd name="T3" fmla="*/ 48 h 22481"/>
                  <a:gd name="T4" fmla="*/ 37 w 43200"/>
                  <a:gd name="T5" fmla="*/ 48 h 22481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481"/>
                  <a:gd name="T11" fmla="*/ 43200 w 43200"/>
                  <a:gd name="T12" fmla="*/ 22481 h 224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481" fill="none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2481" stroke="0" extrusionOk="0">
                    <a:moveTo>
                      <a:pt x="17" y="22481"/>
                    </a:moveTo>
                    <a:cubicBezTo>
                      <a:pt x="5" y="22187"/>
                      <a:pt x="0" y="21893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5029200" y="167640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81800" y="160020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4102100" y="2400300"/>
            <a:ext cx="152400" cy="1837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924800" y="2387600"/>
            <a:ext cx="152400" cy="1837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457200"/>
            <a:ext cx="30734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71600" y="1904999"/>
          <a:ext cx="1143000" cy="996461"/>
        </p:xfrm>
        <a:graphic>
          <a:graphicData uri="http://schemas.openxmlformats.org/presentationml/2006/ole">
            <p:oleObj spid="_x0000_s1026" name="Equation" r:id="rId4" imgW="495000" imgH="431640" progId="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05200" y="1981200"/>
          <a:ext cx="1143000" cy="996950"/>
        </p:xfrm>
        <a:graphic>
          <a:graphicData uri="http://schemas.openxmlformats.org/presentationml/2006/ole">
            <p:oleObj spid="_x0000_s1027" name="Equation" r:id="rId5" imgW="495000" imgH="43164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352800" y="3200400"/>
          <a:ext cx="761999" cy="996950"/>
        </p:xfrm>
        <a:graphic>
          <a:graphicData uri="http://schemas.openxmlformats.org/presentationml/2006/ole">
            <p:oleObj spid="_x0000_s1028" name="Equation" r:id="rId6" imgW="228600" imgH="431640" progId="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371600" y="3276600"/>
          <a:ext cx="685799" cy="996950"/>
        </p:xfrm>
        <a:graphic>
          <a:graphicData uri="http://schemas.openxmlformats.org/presentationml/2006/ole">
            <p:oleObj spid="_x0000_s1029" name="Equation" r:id="rId7" imgW="228600" imgH="431640" progId="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715000" y="1981200"/>
          <a:ext cx="1146175" cy="996950"/>
        </p:xfrm>
        <a:graphic>
          <a:graphicData uri="http://schemas.openxmlformats.org/presentationml/2006/ole">
            <p:oleObj spid="_x0000_s1030" name="Equation" r:id="rId8" imgW="495000" imgH="43164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205740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213360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1981200"/>
            <a:ext cx="564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0128" y="3352800"/>
            <a:ext cx="1948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9400" y="3352800"/>
            <a:ext cx="180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57"/>
          <p:cNvGrpSpPr/>
          <p:nvPr/>
        </p:nvGrpSpPr>
        <p:grpSpPr>
          <a:xfrm>
            <a:off x="5029199" y="3657600"/>
            <a:ext cx="2895601" cy="2465232"/>
            <a:chOff x="4495800" y="4648200"/>
            <a:chExt cx="1821569" cy="1550832"/>
          </a:xfrm>
        </p:grpSpPr>
        <p:grpSp>
          <p:nvGrpSpPr>
            <p:cNvPr id="15" name="Group 54"/>
            <p:cNvGrpSpPr/>
            <p:nvPr/>
          </p:nvGrpSpPr>
          <p:grpSpPr>
            <a:xfrm>
              <a:off x="4495800" y="4648200"/>
              <a:ext cx="1752602" cy="1524000"/>
              <a:chOff x="4495800" y="4648200"/>
              <a:chExt cx="1752602" cy="1524000"/>
            </a:xfrm>
          </p:grpSpPr>
          <p:grpSp>
            <p:nvGrpSpPr>
              <p:cNvPr id="18" name="Group 48"/>
              <p:cNvGrpSpPr/>
              <p:nvPr/>
            </p:nvGrpSpPr>
            <p:grpSpPr>
              <a:xfrm>
                <a:off x="4495800" y="4648200"/>
                <a:ext cx="1295400" cy="1524000"/>
                <a:chOff x="4495800" y="4648200"/>
                <a:chExt cx="1295400" cy="1524000"/>
              </a:xfrm>
            </p:grpSpPr>
            <p:sp>
              <p:nvSpPr>
                <p:cNvPr id="22" name="Freeform 12"/>
                <p:cNvSpPr>
                  <a:spLocks noChangeAspect="1"/>
                </p:cNvSpPr>
                <p:nvPr/>
              </p:nvSpPr>
              <p:spPr bwMode="auto">
                <a:xfrm>
                  <a:off x="5638800" y="4648200"/>
                  <a:ext cx="152400" cy="762000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96" y="192"/>
                    </a:cxn>
                    <a:cxn ang="0">
                      <a:pos x="192" y="240"/>
                    </a:cxn>
                    <a:cxn ang="0">
                      <a:pos x="0" y="336"/>
                    </a:cxn>
                    <a:cxn ang="0">
                      <a:pos x="192" y="432"/>
                    </a:cxn>
                    <a:cxn ang="0">
                      <a:pos x="0" y="528"/>
                    </a:cxn>
                    <a:cxn ang="0">
                      <a:pos x="192" y="624"/>
                    </a:cxn>
                    <a:cxn ang="0">
                      <a:pos x="0" y="720"/>
                    </a:cxn>
                    <a:cxn ang="0">
                      <a:pos x="96" y="768"/>
                    </a:cxn>
                    <a:cxn ang="0">
                      <a:pos x="96" y="960"/>
                    </a:cxn>
                  </a:cxnLst>
                  <a:rect l="0" t="0" r="r" b="b"/>
                  <a:pathLst>
                    <a:path w="192" h="960">
                      <a:moveTo>
                        <a:pt x="96" y="0"/>
                      </a:moveTo>
                      <a:lnTo>
                        <a:pt x="96" y="192"/>
                      </a:lnTo>
                      <a:lnTo>
                        <a:pt x="192" y="240"/>
                      </a:lnTo>
                      <a:lnTo>
                        <a:pt x="0" y="336"/>
                      </a:lnTo>
                      <a:lnTo>
                        <a:pt x="192" y="432"/>
                      </a:lnTo>
                      <a:lnTo>
                        <a:pt x="0" y="528"/>
                      </a:lnTo>
                      <a:lnTo>
                        <a:pt x="192" y="624"/>
                      </a:lnTo>
                      <a:lnTo>
                        <a:pt x="0" y="720"/>
                      </a:lnTo>
                      <a:lnTo>
                        <a:pt x="96" y="768"/>
                      </a:lnTo>
                      <a:lnTo>
                        <a:pt x="96" y="960"/>
                      </a:lnTo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" name="Group 255"/>
                <p:cNvGrpSpPr>
                  <a:grpSpLocks/>
                </p:cNvGrpSpPr>
                <p:nvPr/>
              </p:nvGrpSpPr>
              <p:grpSpPr bwMode="auto">
                <a:xfrm>
                  <a:off x="4495800" y="5410200"/>
                  <a:ext cx="304800" cy="762000"/>
                  <a:chOff x="4800" y="144"/>
                  <a:chExt cx="384" cy="1824"/>
                </a:xfrm>
              </p:grpSpPr>
              <p:sp>
                <p:nvSpPr>
                  <p:cNvPr id="28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992" y="1200"/>
                    <a:ext cx="0" cy="76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912"/>
                    <a:ext cx="38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4944" y="1008"/>
                    <a:ext cx="9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4944" y="1200"/>
                    <a:ext cx="9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1104"/>
                    <a:ext cx="38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3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4992" y="144"/>
                    <a:ext cx="0" cy="76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" name="Freeform 12"/>
                <p:cNvSpPr>
                  <a:spLocks noChangeAspect="1"/>
                </p:cNvSpPr>
                <p:nvPr/>
              </p:nvSpPr>
              <p:spPr bwMode="auto">
                <a:xfrm>
                  <a:off x="5638800" y="5410200"/>
                  <a:ext cx="152400" cy="762000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96" y="192"/>
                    </a:cxn>
                    <a:cxn ang="0">
                      <a:pos x="192" y="240"/>
                    </a:cxn>
                    <a:cxn ang="0">
                      <a:pos x="0" y="336"/>
                    </a:cxn>
                    <a:cxn ang="0">
                      <a:pos x="192" y="432"/>
                    </a:cxn>
                    <a:cxn ang="0">
                      <a:pos x="0" y="528"/>
                    </a:cxn>
                    <a:cxn ang="0">
                      <a:pos x="192" y="624"/>
                    </a:cxn>
                    <a:cxn ang="0">
                      <a:pos x="0" y="720"/>
                    </a:cxn>
                    <a:cxn ang="0">
                      <a:pos x="96" y="768"/>
                    </a:cxn>
                    <a:cxn ang="0">
                      <a:pos x="96" y="960"/>
                    </a:cxn>
                  </a:cxnLst>
                  <a:rect l="0" t="0" r="r" b="b"/>
                  <a:pathLst>
                    <a:path w="192" h="960">
                      <a:moveTo>
                        <a:pt x="96" y="0"/>
                      </a:moveTo>
                      <a:lnTo>
                        <a:pt x="96" y="192"/>
                      </a:lnTo>
                      <a:lnTo>
                        <a:pt x="192" y="240"/>
                      </a:lnTo>
                      <a:lnTo>
                        <a:pt x="0" y="336"/>
                      </a:lnTo>
                      <a:lnTo>
                        <a:pt x="192" y="432"/>
                      </a:lnTo>
                      <a:lnTo>
                        <a:pt x="0" y="528"/>
                      </a:lnTo>
                      <a:lnTo>
                        <a:pt x="192" y="624"/>
                      </a:lnTo>
                      <a:lnTo>
                        <a:pt x="0" y="720"/>
                      </a:lnTo>
                      <a:lnTo>
                        <a:pt x="96" y="768"/>
                      </a:lnTo>
                      <a:lnTo>
                        <a:pt x="96" y="960"/>
                      </a:lnTo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25" name="Straight Connector 24"/>
                <p:cNvCxnSpPr/>
                <p:nvPr/>
              </p:nvCxnSpPr>
              <p:spPr>
                <a:xfrm rot="5400000" flipH="1" flipV="1">
                  <a:off x="4152900" y="5143500"/>
                  <a:ext cx="990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4648200" y="4648200"/>
                  <a:ext cx="1066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>
                  <a:stCxn id="28" idx="1"/>
                </p:cNvCxnSpPr>
                <p:nvPr/>
              </p:nvCxnSpPr>
              <p:spPr>
                <a:xfrm rot="5400000" flipH="1" flipV="1">
                  <a:off x="5181600" y="5638800"/>
                  <a:ext cx="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Straight Connector 19"/>
              <p:cNvCxnSpPr/>
              <p:nvPr/>
            </p:nvCxnSpPr>
            <p:spPr>
              <a:xfrm rot="10800000">
                <a:off x="5562600" y="6172200"/>
                <a:ext cx="685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0800000">
                <a:off x="5715001" y="5410200"/>
                <a:ext cx="53340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Oval 15"/>
            <p:cNvSpPr/>
            <p:nvPr/>
          </p:nvSpPr>
          <p:spPr>
            <a:xfrm>
              <a:off x="6240095" y="5357610"/>
              <a:ext cx="77274" cy="772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240095" y="6121758"/>
              <a:ext cx="77274" cy="772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962400" y="5105400"/>
            <a:ext cx="838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696200" y="5029200"/>
            <a:ext cx="914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72200" y="5181600"/>
            <a:ext cx="914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248400" y="3962400"/>
            <a:ext cx="914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33400"/>
            <a:ext cx="4114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/(R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/(R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V(R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457200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4572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19600" y="24384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1295400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2514600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7"/>
          <p:cNvGrpSpPr/>
          <p:nvPr/>
        </p:nvGrpSpPr>
        <p:grpSpPr>
          <a:xfrm>
            <a:off x="4952999" y="990600"/>
            <a:ext cx="2845677" cy="2465232"/>
            <a:chOff x="4495800" y="4648200"/>
            <a:chExt cx="1790163" cy="1550832"/>
          </a:xfrm>
        </p:grpSpPr>
        <p:grpSp>
          <p:nvGrpSpPr>
            <p:cNvPr id="3" name="Group 54"/>
            <p:cNvGrpSpPr/>
            <p:nvPr/>
          </p:nvGrpSpPr>
          <p:grpSpPr>
            <a:xfrm>
              <a:off x="4495800" y="4648200"/>
              <a:ext cx="1752602" cy="1524000"/>
              <a:chOff x="4495800" y="4648200"/>
              <a:chExt cx="1752602" cy="1524000"/>
            </a:xfrm>
          </p:grpSpPr>
          <p:grpSp>
            <p:nvGrpSpPr>
              <p:cNvPr id="6" name="Group 48"/>
              <p:cNvGrpSpPr/>
              <p:nvPr/>
            </p:nvGrpSpPr>
            <p:grpSpPr>
              <a:xfrm>
                <a:off x="4495800" y="4648200"/>
                <a:ext cx="1295400" cy="1524000"/>
                <a:chOff x="4495800" y="4648200"/>
                <a:chExt cx="1295400" cy="1524000"/>
              </a:xfrm>
            </p:grpSpPr>
            <p:sp>
              <p:nvSpPr>
                <p:cNvPr id="24" name="Freeform 12"/>
                <p:cNvSpPr>
                  <a:spLocks noChangeAspect="1"/>
                </p:cNvSpPr>
                <p:nvPr/>
              </p:nvSpPr>
              <p:spPr bwMode="auto">
                <a:xfrm>
                  <a:off x="5638800" y="4648200"/>
                  <a:ext cx="152400" cy="762000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96" y="192"/>
                    </a:cxn>
                    <a:cxn ang="0">
                      <a:pos x="192" y="240"/>
                    </a:cxn>
                    <a:cxn ang="0">
                      <a:pos x="0" y="336"/>
                    </a:cxn>
                    <a:cxn ang="0">
                      <a:pos x="192" y="432"/>
                    </a:cxn>
                    <a:cxn ang="0">
                      <a:pos x="0" y="528"/>
                    </a:cxn>
                    <a:cxn ang="0">
                      <a:pos x="192" y="624"/>
                    </a:cxn>
                    <a:cxn ang="0">
                      <a:pos x="0" y="720"/>
                    </a:cxn>
                    <a:cxn ang="0">
                      <a:pos x="96" y="768"/>
                    </a:cxn>
                    <a:cxn ang="0">
                      <a:pos x="96" y="960"/>
                    </a:cxn>
                  </a:cxnLst>
                  <a:rect l="0" t="0" r="r" b="b"/>
                  <a:pathLst>
                    <a:path w="192" h="960">
                      <a:moveTo>
                        <a:pt x="96" y="0"/>
                      </a:moveTo>
                      <a:lnTo>
                        <a:pt x="96" y="192"/>
                      </a:lnTo>
                      <a:lnTo>
                        <a:pt x="192" y="240"/>
                      </a:lnTo>
                      <a:lnTo>
                        <a:pt x="0" y="336"/>
                      </a:lnTo>
                      <a:lnTo>
                        <a:pt x="192" y="432"/>
                      </a:lnTo>
                      <a:lnTo>
                        <a:pt x="0" y="528"/>
                      </a:lnTo>
                      <a:lnTo>
                        <a:pt x="192" y="624"/>
                      </a:lnTo>
                      <a:lnTo>
                        <a:pt x="0" y="720"/>
                      </a:lnTo>
                      <a:lnTo>
                        <a:pt x="96" y="768"/>
                      </a:lnTo>
                      <a:lnTo>
                        <a:pt x="96" y="960"/>
                      </a:lnTo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255"/>
                <p:cNvGrpSpPr>
                  <a:grpSpLocks/>
                </p:cNvGrpSpPr>
                <p:nvPr/>
              </p:nvGrpSpPr>
              <p:grpSpPr bwMode="auto">
                <a:xfrm>
                  <a:off x="4495800" y="5410200"/>
                  <a:ext cx="304800" cy="762000"/>
                  <a:chOff x="4800" y="144"/>
                  <a:chExt cx="384" cy="1824"/>
                </a:xfrm>
              </p:grpSpPr>
              <p:sp>
                <p:nvSpPr>
                  <p:cNvPr id="26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992" y="1200"/>
                    <a:ext cx="0" cy="76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912"/>
                    <a:ext cx="38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4944" y="1008"/>
                    <a:ext cx="9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4944" y="1200"/>
                    <a:ext cx="9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1104"/>
                    <a:ext cx="38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4992" y="144"/>
                    <a:ext cx="0" cy="76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" name="Freeform 12"/>
                <p:cNvSpPr>
                  <a:spLocks noChangeAspect="1"/>
                </p:cNvSpPr>
                <p:nvPr/>
              </p:nvSpPr>
              <p:spPr bwMode="auto">
                <a:xfrm>
                  <a:off x="5638800" y="5410200"/>
                  <a:ext cx="152400" cy="762000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96" y="192"/>
                    </a:cxn>
                    <a:cxn ang="0">
                      <a:pos x="192" y="240"/>
                    </a:cxn>
                    <a:cxn ang="0">
                      <a:pos x="0" y="336"/>
                    </a:cxn>
                    <a:cxn ang="0">
                      <a:pos x="192" y="432"/>
                    </a:cxn>
                    <a:cxn ang="0">
                      <a:pos x="0" y="528"/>
                    </a:cxn>
                    <a:cxn ang="0">
                      <a:pos x="192" y="624"/>
                    </a:cxn>
                    <a:cxn ang="0">
                      <a:pos x="0" y="720"/>
                    </a:cxn>
                    <a:cxn ang="0">
                      <a:pos x="96" y="768"/>
                    </a:cxn>
                    <a:cxn ang="0">
                      <a:pos x="96" y="960"/>
                    </a:cxn>
                  </a:cxnLst>
                  <a:rect l="0" t="0" r="r" b="b"/>
                  <a:pathLst>
                    <a:path w="192" h="960">
                      <a:moveTo>
                        <a:pt x="96" y="0"/>
                      </a:moveTo>
                      <a:lnTo>
                        <a:pt x="96" y="192"/>
                      </a:lnTo>
                      <a:lnTo>
                        <a:pt x="192" y="240"/>
                      </a:lnTo>
                      <a:lnTo>
                        <a:pt x="0" y="336"/>
                      </a:lnTo>
                      <a:lnTo>
                        <a:pt x="192" y="432"/>
                      </a:lnTo>
                      <a:lnTo>
                        <a:pt x="0" y="528"/>
                      </a:lnTo>
                      <a:lnTo>
                        <a:pt x="192" y="624"/>
                      </a:lnTo>
                      <a:lnTo>
                        <a:pt x="0" y="720"/>
                      </a:lnTo>
                      <a:lnTo>
                        <a:pt x="96" y="768"/>
                      </a:lnTo>
                      <a:lnTo>
                        <a:pt x="96" y="960"/>
                      </a:lnTo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4152900" y="5143500"/>
                  <a:ext cx="990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4648200" y="4648200"/>
                  <a:ext cx="1066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26" idx="1"/>
                </p:cNvCxnSpPr>
                <p:nvPr/>
              </p:nvCxnSpPr>
              <p:spPr>
                <a:xfrm rot="5400000" flipH="1" flipV="1">
                  <a:off x="5181600" y="5638800"/>
                  <a:ext cx="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Connector 51"/>
              <p:cNvCxnSpPr/>
              <p:nvPr/>
            </p:nvCxnSpPr>
            <p:spPr>
              <a:xfrm rot="10800000">
                <a:off x="5562600" y="6172200"/>
                <a:ext cx="685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>
                <a:off x="5715001" y="5410200"/>
                <a:ext cx="53340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Oval 55"/>
            <p:cNvSpPr/>
            <p:nvPr/>
          </p:nvSpPr>
          <p:spPr>
            <a:xfrm>
              <a:off x="6197958" y="5357610"/>
              <a:ext cx="77274" cy="772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6208689" y="6121758"/>
              <a:ext cx="77274" cy="772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33400"/>
            <a:ext cx="4114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/(R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+R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457200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4572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19600" y="24384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1295400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2514600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7"/>
          <p:cNvGrpSpPr/>
          <p:nvPr/>
        </p:nvGrpSpPr>
        <p:grpSpPr>
          <a:xfrm>
            <a:off x="4952999" y="990600"/>
            <a:ext cx="2845677" cy="2465232"/>
            <a:chOff x="4495800" y="4648200"/>
            <a:chExt cx="1790163" cy="1550832"/>
          </a:xfrm>
        </p:grpSpPr>
        <p:grpSp>
          <p:nvGrpSpPr>
            <p:cNvPr id="3" name="Group 54"/>
            <p:cNvGrpSpPr/>
            <p:nvPr/>
          </p:nvGrpSpPr>
          <p:grpSpPr>
            <a:xfrm>
              <a:off x="4495800" y="4648200"/>
              <a:ext cx="1752602" cy="1524000"/>
              <a:chOff x="4495800" y="4648200"/>
              <a:chExt cx="1752602" cy="1524000"/>
            </a:xfrm>
          </p:grpSpPr>
          <p:grpSp>
            <p:nvGrpSpPr>
              <p:cNvPr id="6" name="Group 48"/>
              <p:cNvGrpSpPr/>
              <p:nvPr/>
            </p:nvGrpSpPr>
            <p:grpSpPr>
              <a:xfrm>
                <a:off x="4495800" y="4648200"/>
                <a:ext cx="1295400" cy="1524000"/>
                <a:chOff x="4495800" y="4648200"/>
                <a:chExt cx="1295400" cy="1524000"/>
              </a:xfrm>
            </p:grpSpPr>
            <p:sp>
              <p:nvSpPr>
                <p:cNvPr id="24" name="Freeform 12"/>
                <p:cNvSpPr>
                  <a:spLocks noChangeAspect="1"/>
                </p:cNvSpPr>
                <p:nvPr/>
              </p:nvSpPr>
              <p:spPr bwMode="auto">
                <a:xfrm>
                  <a:off x="5638800" y="4648200"/>
                  <a:ext cx="152400" cy="762000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96" y="192"/>
                    </a:cxn>
                    <a:cxn ang="0">
                      <a:pos x="192" y="240"/>
                    </a:cxn>
                    <a:cxn ang="0">
                      <a:pos x="0" y="336"/>
                    </a:cxn>
                    <a:cxn ang="0">
                      <a:pos x="192" y="432"/>
                    </a:cxn>
                    <a:cxn ang="0">
                      <a:pos x="0" y="528"/>
                    </a:cxn>
                    <a:cxn ang="0">
                      <a:pos x="192" y="624"/>
                    </a:cxn>
                    <a:cxn ang="0">
                      <a:pos x="0" y="720"/>
                    </a:cxn>
                    <a:cxn ang="0">
                      <a:pos x="96" y="768"/>
                    </a:cxn>
                    <a:cxn ang="0">
                      <a:pos x="96" y="960"/>
                    </a:cxn>
                  </a:cxnLst>
                  <a:rect l="0" t="0" r="r" b="b"/>
                  <a:pathLst>
                    <a:path w="192" h="960">
                      <a:moveTo>
                        <a:pt x="96" y="0"/>
                      </a:moveTo>
                      <a:lnTo>
                        <a:pt x="96" y="192"/>
                      </a:lnTo>
                      <a:lnTo>
                        <a:pt x="192" y="240"/>
                      </a:lnTo>
                      <a:lnTo>
                        <a:pt x="0" y="336"/>
                      </a:lnTo>
                      <a:lnTo>
                        <a:pt x="192" y="432"/>
                      </a:lnTo>
                      <a:lnTo>
                        <a:pt x="0" y="528"/>
                      </a:lnTo>
                      <a:lnTo>
                        <a:pt x="192" y="624"/>
                      </a:lnTo>
                      <a:lnTo>
                        <a:pt x="0" y="720"/>
                      </a:lnTo>
                      <a:lnTo>
                        <a:pt x="96" y="768"/>
                      </a:lnTo>
                      <a:lnTo>
                        <a:pt x="96" y="960"/>
                      </a:lnTo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255"/>
                <p:cNvGrpSpPr>
                  <a:grpSpLocks/>
                </p:cNvGrpSpPr>
                <p:nvPr/>
              </p:nvGrpSpPr>
              <p:grpSpPr bwMode="auto">
                <a:xfrm>
                  <a:off x="4495800" y="5410200"/>
                  <a:ext cx="304800" cy="762000"/>
                  <a:chOff x="4800" y="144"/>
                  <a:chExt cx="384" cy="1824"/>
                </a:xfrm>
              </p:grpSpPr>
              <p:sp>
                <p:nvSpPr>
                  <p:cNvPr id="26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992" y="1200"/>
                    <a:ext cx="0" cy="76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912"/>
                    <a:ext cx="38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4944" y="1008"/>
                    <a:ext cx="9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4944" y="1200"/>
                    <a:ext cx="9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1104"/>
                    <a:ext cx="38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4992" y="144"/>
                    <a:ext cx="0" cy="76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32" name="Freeform 12"/>
                <p:cNvSpPr>
                  <a:spLocks noChangeAspect="1"/>
                </p:cNvSpPr>
                <p:nvPr/>
              </p:nvSpPr>
              <p:spPr bwMode="auto">
                <a:xfrm>
                  <a:off x="5638800" y="5410200"/>
                  <a:ext cx="152400" cy="762000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96" y="192"/>
                    </a:cxn>
                    <a:cxn ang="0">
                      <a:pos x="192" y="240"/>
                    </a:cxn>
                    <a:cxn ang="0">
                      <a:pos x="0" y="336"/>
                    </a:cxn>
                    <a:cxn ang="0">
                      <a:pos x="192" y="432"/>
                    </a:cxn>
                    <a:cxn ang="0">
                      <a:pos x="0" y="528"/>
                    </a:cxn>
                    <a:cxn ang="0">
                      <a:pos x="192" y="624"/>
                    </a:cxn>
                    <a:cxn ang="0">
                      <a:pos x="0" y="720"/>
                    </a:cxn>
                    <a:cxn ang="0">
                      <a:pos x="96" y="768"/>
                    </a:cxn>
                    <a:cxn ang="0">
                      <a:pos x="96" y="960"/>
                    </a:cxn>
                  </a:cxnLst>
                  <a:rect l="0" t="0" r="r" b="b"/>
                  <a:pathLst>
                    <a:path w="192" h="960">
                      <a:moveTo>
                        <a:pt x="96" y="0"/>
                      </a:moveTo>
                      <a:lnTo>
                        <a:pt x="96" y="192"/>
                      </a:lnTo>
                      <a:lnTo>
                        <a:pt x="192" y="240"/>
                      </a:lnTo>
                      <a:lnTo>
                        <a:pt x="0" y="336"/>
                      </a:lnTo>
                      <a:lnTo>
                        <a:pt x="192" y="432"/>
                      </a:lnTo>
                      <a:lnTo>
                        <a:pt x="0" y="528"/>
                      </a:lnTo>
                      <a:lnTo>
                        <a:pt x="192" y="624"/>
                      </a:lnTo>
                      <a:lnTo>
                        <a:pt x="0" y="720"/>
                      </a:lnTo>
                      <a:lnTo>
                        <a:pt x="96" y="768"/>
                      </a:lnTo>
                      <a:lnTo>
                        <a:pt x="96" y="960"/>
                      </a:lnTo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4152900" y="5143500"/>
                  <a:ext cx="990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4648200" y="4648200"/>
                  <a:ext cx="1066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26" idx="1"/>
                </p:cNvCxnSpPr>
                <p:nvPr/>
              </p:nvCxnSpPr>
              <p:spPr>
                <a:xfrm rot="5400000" flipH="1" flipV="1">
                  <a:off x="5181600" y="5638800"/>
                  <a:ext cx="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Connector 51"/>
              <p:cNvCxnSpPr/>
              <p:nvPr/>
            </p:nvCxnSpPr>
            <p:spPr>
              <a:xfrm rot="10800000">
                <a:off x="5562600" y="6172200"/>
                <a:ext cx="685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>
                <a:off x="5715001" y="5410200"/>
                <a:ext cx="53340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Oval 55"/>
            <p:cNvSpPr/>
            <p:nvPr/>
          </p:nvSpPr>
          <p:spPr>
            <a:xfrm>
              <a:off x="6197958" y="5357610"/>
              <a:ext cx="77274" cy="772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6208689" y="6121758"/>
              <a:ext cx="77274" cy="772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4114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  R/(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R+jωL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jωL/(R+jωL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R+jωL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457200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4572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CERK4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533400"/>
            <a:ext cx="4909387" cy="2245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533400"/>
            <a:ext cx="4114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(R/j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R+j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1/j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LR/(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R+j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L)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0" y="457200"/>
            <a:ext cx="838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48600" y="457200"/>
            <a:ext cx="6096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19600" y="243840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1295400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251460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</a:t>
            </a:r>
            <a:endParaRPr lang="en-US" sz="32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57"/>
          <p:cNvGrpSpPr/>
          <p:nvPr/>
        </p:nvGrpSpPr>
        <p:grpSpPr>
          <a:xfrm>
            <a:off x="4952999" y="990600"/>
            <a:ext cx="2845677" cy="2465232"/>
            <a:chOff x="4495800" y="4648200"/>
            <a:chExt cx="1790163" cy="1550832"/>
          </a:xfrm>
        </p:grpSpPr>
        <p:grpSp>
          <p:nvGrpSpPr>
            <p:cNvPr id="3" name="Group 54"/>
            <p:cNvGrpSpPr/>
            <p:nvPr/>
          </p:nvGrpSpPr>
          <p:grpSpPr>
            <a:xfrm>
              <a:off x="4495800" y="4648200"/>
              <a:ext cx="1752602" cy="1524000"/>
              <a:chOff x="4495800" y="4648200"/>
              <a:chExt cx="1752602" cy="1524000"/>
            </a:xfrm>
          </p:grpSpPr>
          <p:grpSp>
            <p:nvGrpSpPr>
              <p:cNvPr id="6" name="Group 48"/>
              <p:cNvGrpSpPr/>
              <p:nvPr/>
            </p:nvGrpSpPr>
            <p:grpSpPr>
              <a:xfrm>
                <a:off x="4495800" y="4648200"/>
                <a:ext cx="1295400" cy="1524000"/>
                <a:chOff x="4495800" y="4648200"/>
                <a:chExt cx="1295400" cy="1524000"/>
              </a:xfrm>
            </p:grpSpPr>
            <p:sp>
              <p:nvSpPr>
                <p:cNvPr id="24" name="Freeform 12"/>
                <p:cNvSpPr>
                  <a:spLocks noChangeAspect="1"/>
                </p:cNvSpPr>
                <p:nvPr/>
              </p:nvSpPr>
              <p:spPr bwMode="auto">
                <a:xfrm>
                  <a:off x="5638800" y="4648200"/>
                  <a:ext cx="152400" cy="762000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96" y="192"/>
                    </a:cxn>
                    <a:cxn ang="0">
                      <a:pos x="192" y="240"/>
                    </a:cxn>
                    <a:cxn ang="0">
                      <a:pos x="0" y="336"/>
                    </a:cxn>
                    <a:cxn ang="0">
                      <a:pos x="192" y="432"/>
                    </a:cxn>
                    <a:cxn ang="0">
                      <a:pos x="0" y="528"/>
                    </a:cxn>
                    <a:cxn ang="0">
                      <a:pos x="192" y="624"/>
                    </a:cxn>
                    <a:cxn ang="0">
                      <a:pos x="0" y="720"/>
                    </a:cxn>
                    <a:cxn ang="0">
                      <a:pos x="96" y="768"/>
                    </a:cxn>
                    <a:cxn ang="0">
                      <a:pos x="96" y="960"/>
                    </a:cxn>
                  </a:cxnLst>
                  <a:rect l="0" t="0" r="r" b="b"/>
                  <a:pathLst>
                    <a:path w="192" h="960">
                      <a:moveTo>
                        <a:pt x="96" y="0"/>
                      </a:moveTo>
                      <a:lnTo>
                        <a:pt x="96" y="192"/>
                      </a:lnTo>
                      <a:lnTo>
                        <a:pt x="192" y="240"/>
                      </a:lnTo>
                      <a:lnTo>
                        <a:pt x="0" y="336"/>
                      </a:lnTo>
                      <a:lnTo>
                        <a:pt x="192" y="432"/>
                      </a:lnTo>
                      <a:lnTo>
                        <a:pt x="0" y="528"/>
                      </a:lnTo>
                      <a:lnTo>
                        <a:pt x="192" y="624"/>
                      </a:lnTo>
                      <a:lnTo>
                        <a:pt x="0" y="720"/>
                      </a:lnTo>
                      <a:lnTo>
                        <a:pt x="96" y="768"/>
                      </a:lnTo>
                      <a:lnTo>
                        <a:pt x="96" y="960"/>
                      </a:lnTo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" name="Group 255"/>
                <p:cNvGrpSpPr>
                  <a:grpSpLocks/>
                </p:cNvGrpSpPr>
                <p:nvPr/>
              </p:nvGrpSpPr>
              <p:grpSpPr bwMode="auto">
                <a:xfrm>
                  <a:off x="4495800" y="5410200"/>
                  <a:ext cx="304800" cy="762000"/>
                  <a:chOff x="4800" y="144"/>
                  <a:chExt cx="384" cy="1824"/>
                </a:xfrm>
              </p:grpSpPr>
              <p:sp>
                <p:nvSpPr>
                  <p:cNvPr id="26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4992" y="1200"/>
                    <a:ext cx="0" cy="76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Line 257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912"/>
                    <a:ext cx="38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4944" y="1008"/>
                    <a:ext cx="9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4944" y="1200"/>
                    <a:ext cx="96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260"/>
                  <p:cNvSpPr>
                    <a:spLocks noChangeShapeType="1"/>
                  </p:cNvSpPr>
                  <p:nvPr/>
                </p:nvSpPr>
                <p:spPr bwMode="auto">
                  <a:xfrm>
                    <a:off x="4800" y="1104"/>
                    <a:ext cx="384" cy="0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4992" y="144"/>
                    <a:ext cx="0" cy="768"/>
                  </a:xfrm>
                  <a:prstGeom prst="line">
                    <a:avLst/>
                  </a:prstGeom>
                  <a:noFill/>
                  <a:ln w="63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4152900" y="5143500"/>
                  <a:ext cx="9906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4648200" y="4648200"/>
                  <a:ext cx="1066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26" idx="1"/>
                </p:cNvCxnSpPr>
                <p:nvPr/>
              </p:nvCxnSpPr>
              <p:spPr>
                <a:xfrm rot="5400000" flipH="1" flipV="1">
                  <a:off x="5181600" y="5638800"/>
                  <a:ext cx="0" cy="10668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Straight Connector 51"/>
              <p:cNvCxnSpPr/>
              <p:nvPr/>
            </p:nvCxnSpPr>
            <p:spPr>
              <a:xfrm rot="10800000">
                <a:off x="5562600" y="6172200"/>
                <a:ext cx="6858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>
                <a:off x="5715001" y="5410200"/>
                <a:ext cx="53340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Oval 55"/>
            <p:cNvSpPr/>
            <p:nvPr/>
          </p:nvSpPr>
          <p:spPr>
            <a:xfrm>
              <a:off x="6197958" y="5357610"/>
              <a:ext cx="77274" cy="772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6208689" y="6121758"/>
              <a:ext cx="77274" cy="772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209"/>
          <p:cNvGrpSpPr>
            <a:grpSpLocks/>
          </p:cNvGrpSpPr>
          <p:nvPr/>
        </p:nvGrpSpPr>
        <p:grpSpPr bwMode="auto">
          <a:xfrm>
            <a:off x="6705600" y="2209800"/>
            <a:ext cx="381000" cy="1219200"/>
            <a:chOff x="3935" y="1728"/>
            <a:chExt cx="96" cy="480"/>
          </a:xfrm>
        </p:grpSpPr>
        <p:sp>
          <p:nvSpPr>
            <p:cNvPr id="36" name="Arc 59"/>
            <p:cNvSpPr>
              <a:spLocks noChangeAspect="1"/>
            </p:cNvSpPr>
            <p:nvPr/>
          </p:nvSpPr>
          <p:spPr bwMode="auto">
            <a:xfrm rot="5400000" flipV="1">
              <a:off x="3947" y="1895"/>
              <a:ext cx="24" cy="48"/>
            </a:xfrm>
            <a:custGeom>
              <a:avLst/>
              <a:gdLst>
                <a:gd name="T0" fmla="*/ 0 w 43180"/>
                <a:gd name="T1" fmla="*/ 46 h 21600"/>
                <a:gd name="T2" fmla="*/ 24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rc 60"/>
            <p:cNvSpPr>
              <a:spLocks noChangeAspect="1"/>
            </p:cNvSpPr>
            <p:nvPr/>
          </p:nvSpPr>
          <p:spPr bwMode="auto">
            <a:xfrm rot="5400000" flipV="1">
              <a:off x="3947" y="1943"/>
              <a:ext cx="24" cy="48"/>
            </a:xfrm>
            <a:custGeom>
              <a:avLst/>
              <a:gdLst>
                <a:gd name="T0" fmla="*/ 0 w 43180"/>
                <a:gd name="T1" fmla="*/ 46 h 21600"/>
                <a:gd name="T2" fmla="*/ 24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rc 61"/>
            <p:cNvSpPr>
              <a:spLocks noChangeAspect="1"/>
            </p:cNvSpPr>
            <p:nvPr/>
          </p:nvSpPr>
          <p:spPr bwMode="auto">
            <a:xfrm rot="5400000" flipV="1">
              <a:off x="3946" y="1991"/>
              <a:ext cx="25" cy="48"/>
            </a:xfrm>
            <a:custGeom>
              <a:avLst/>
              <a:gdLst>
                <a:gd name="T0" fmla="*/ 0 w 43180"/>
                <a:gd name="T1" fmla="*/ 46 h 21600"/>
                <a:gd name="T2" fmla="*/ 25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rc 62"/>
            <p:cNvSpPr>
              <a:spLocks noChangeAspect="1"/>
            </p:cNvSpPr>
            <p:nvPr/>
          </p:nvSpPr>
          <p:spPr bwMode="auto">
            <a:xfrm rot="5400000" flipV="1">
              <a:off x="3947" y="1847"/>
              <a:ext cx="24" cy="48"/>
            </a:xfrm>
            <a:custGeom>
              <a:avLst/>
              <a:gdLst>
                <a:gd name="T0" fmla="*/ 0 w 43180"/>
                <a:gd name="T1" fmla="*/ 46 h 21600"/>
                <a:gd name="T2" fmla="*/ 24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63"/>
            <p:cNvSpPr>
              <a:spLocks noChangeAspect="1" noChangeShapeType="1"/>
            </p:cNvSpPr>
            <p:nvPr/>
          </p:nvSpPr>
          <p:spPr bwMode="auto">
            <a:xfrm rot="5400000" flipH="1">
              <a:off x="3941" y="1770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64"/>
            <p:cNvSpPr>
              <a:spLocks noChangeAspect="1" noChangeShapeType="1"/>
            </p:cNvSpPr>
            <p:nvPr/>
          </p:nvSpPr>
          <p:spPr bwMode="auto">
            <a:xfrm rot="5400000" flipH="1">
              <a:off x="3940" y="2166"/>
              <a:ext cx="8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rc 65"/>
            <p:cNvSpPr>
              <a:spLocks noChangeAspect="1"/>
            </p:cNvSpPr>
            <p:nvPr/>
          </p:nvSpPr>
          <p:spPr bwMode="auto">
            <a:xfrm rot="5400000">
              <a:off x="3970" y="1870"/>
              <a:ext cx="72" cy="50"/>
            </a:xfrm>
            <a:custGeom>
              <a:avLst/>
              <a:gdLst>
                <a:gd name="T0" fmla="*/ 0 w 43200"/>
                <a:gd name="T1" fmla="*/ 50 h 22481"/>
                <a:gd name="T2" fmla="*/ 72 w 43200"/>
                <a:gd name="T3" fmla="*/ 48 h 22481"/>
                <a:gd name="T4" fmla="*/ 36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rc 66"/>
            <p:cNvSpPr>
              <a:spLocks noChangeAspect="1"/>
            </p:cNvSpPr>
            <p:nvPr/>
          </p:nvSpPr>
          <p:spPr bwMode="auto">
            <a:xfrm rot="5400000">
              <a:off x="3970" y="1918"/>
              <a:ext cx="72" cy="50"/>
            </a:xfrm>
            <a:custGeom>
              <a:avLst/>
              <a:gdLst>
                <a:gd name="T0" fmla="*/ 0 w 43200"/>
                <a:gd name="T1" fmla="*/ 50 h 22481"/>
                <a:gd name="T2" fmla="*/ 72 w 43200"/>
                <a:gd name="T3" fmla="*/ 48 h 22481"/>
                <a:gd name="T4" fmla="*/ 36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Arc 67"/>
            <p:cNvSpPr>
              <a:spLocks noChangeAspect="1"/>
            </p:cNvSpPr>
            <p:nvPr/>
          </p:nvSpPr>
          <p:spPr bwMode="auto">
            <a:xfrm rot="5400000" flipV="1">
              <a:off x="3947" y="2039"/>
              <a:ext cx="24" cy="48"/>
            </a:xfrm>
            <a:custGeom>
              <a:avLst/>
              <a:gdLst>
                <a:gd name="T0" fmla="*/ 0 w 43180"/>
                <a:gd name="T1" fmla="*/ 46 h 21600"/>
                <a:gd name="T2" fmla="*/ 24 w 43180"/>
                <a:gd name="T3" fmla="*/ 48 h 21600"/>
                <a:gd name="T4" fmla="*/ 12 w 43180"/>
                <a:gd name="T5" fmla="*/ 48 h 21600"/>
                <a:gd name="T6" fmla="*/ 0 60000 65536"/>
                <a:gd name="T7" fmla="*/ 0 60000 65536"/>
                <a:gd name="T8" fmla="*/ 0 60000 65536"/>
                <a:gd name="T9" fmla="*/ 0 w 43180"/>
                <a:gd name="T10" fmla="*/ 0 h 21600"/>
                <a:gd name="T11" fmla="*/ 43180 w 431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80" h="21600" fill="none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</a:path>
                <a:path w="43180" h="21600" stroke="0" extrusionOk="0">
                  <a:moveTo>
                    <a:pt x="0" y="20662"/>
                  </a:moveTo>
                  <a:cubicBezTo>
                    <a:pt x="502" y="9108"/>
                    <a:pt x="10015" y="-1"/>
                    <a:pt x="21580" y="0"/>
                  </a:cubicBezTo>
                  <a:cubicBezTo>
                    <a:pt x="33509" y="0"/>
                    <a:pt x="43180" y="9670"/>
                    <a:pt x="43180" y="21600"/>
                  </a:cubicBezTo>
                  <a:lnTo>
                    <a:pt x="2158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rc 68"/>
            <p:cNvSpPr>
              <a:spLocks noChangeAspect="1"/>
            </p:cNvSpPr>
            <p:nvPr/>
          </p:nvSpPr>
          <p:spPr bwMode="auto">
            <a:xfrm rot="5400000">
              <a:off x="3970" y="1966"/>
              <a:ext cx="72" cy="50"/>
            </a:xfrm>
            <a:custGeom>
              <a:avLst/>
              <a:gdLst>
                <a:gd name="T0" fmla="*/ 0 w 43200"/>
                <a:gd name="T1" fmla="*/ 50 h 22481"/>
                <a:gd name="T2" fmla="*/ 72 w 43200"/>
                <a:gd name="T3" fmla="*/ 48 h 22481"/>
                <a:gd name="T4" fmla="*/ 36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rc 69"/>
            <p:cNvSpPr>
              <a:spLocks noChangeAspect="1"/>
            </p:cNvSpPr>
            <p:nvPr/>
          </p:nvSpPr>
          <p:spPr bwMode="auto">
            <a:xfrm rot="5400000">
              <a:off x="3970" y="2014"/>
              <a:ext cx="72" cy="50"/>
            </a:xfrm>
            <a:custGeom>
              <a:avLst/>
              <a:gdLst>
                <a:gd name="T0" fmla="*/ 0 w 43200"/>
                <a:gd name="T1" fmla="*/ 50 h 22481"/>
                <a:gd name="T2" fmla="*/ 72 w 43200"/>
                <a:gd name="T3" fmla="*/ 48 h 22481"/>
                <a:gd name="T4" fmla="*/ 36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rc 70"/>
            <p:cNvSpPr>
              <a:spLocks noChangeAspect="1"/>
            </p:cNvSpPr>
            <p:nvPr/>
          </p:nvSpPr>
          <p:spPr bwMode="auto">
            <a:xfrm rot="5400000">
              <a:off x="3969" y="1823"/>
              <a:ext cx="73" cy="50"/>
            </a:xfrm>
            <a:custGeom>
              <a:avLst/>
              <a:gdLst>
                <a:gd name="T0" fmla="*/ 0 w 43200"/>
                <a:gd name="T1" fmla="*/ 50 h 22481"/>
                <a:gd name="T2" fmla="*/ 73 w 43200"/>
                <a:gd name="T3" fmla="*/ 48 h 22481"/>
                <a:gd name="T4" fmla="*/ 37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rc 71"/>
            <p:cNvSpPr>
              <a:spLocks noChangeAspect="1"/>
            </p:cNvSpPr>
            <p:nvPr/>
          </p:nvSpPr>
          <p:spPr bwMode="auto">
            <a:xfrm rot="5400000">
              <a:off x="3969" y="2063"/>
              <a:ext cx="73" cy="50"/>
            </a:xfrm>
            <a:custGeom>
              <a:avLst/>
              <a:gdLst>
                <a:gd name="T0" fmla="*/ 0 w 43200"/>
                <a:gd name="T1" fmla="*/ 50 h 22481"/>
                <a:gd name="T2" fmla="*/ 73 w 43200"/>
                <a:gd name="T3" fmla="*/ 48 h 22481"/>
                <a:gd name="T4" fmla="*/ 37 w 43200"/>
                <a:gd name="T5" fmla="*/ 48 h 2248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481"/>
                <a:gd name="T11" fmla="*/ 43200 w 43200"/>
                <a:gd name="T12" fmla="*/ 22481 h 224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481" fill="none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1" stroke="0" extrusionOk="0">
                  <a:moveTo>
                    <a:pt x="17" y="22481"/>
                  </a:moveTo>
                  <a:cubicBezTo>
                    <a:pt x="5" y="22187"/>
                    <a:pt x="0" y="2189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252</Words>
  <Application>Microsoft Office PowerPoint</Application>
  <PresentationFormat>On-screen Show (4:3)</PresentationFormat>
  <Paragraphs>110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lewandoh</dc:creator>
  <cp:lastModifiedBy>John Price</cp:lastModifiedBy>
  <cp:revision>71</cp:revision>
  <dcterms:created xsi:type="dcterms:W3CDTF">2009-08-26T22:16:04Z</dcterms:created>
  <dcterms:modified xsi:type="dcterms:W3CDTF">2013-09-03T16:39:40Z</dcterms:modified>
</cp:coreProperties>
</file>